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8" r:id="rId4"/>
    <p:sldId id="276" r:id="rId5"/>
    <p:sldId id="275" r:id="rId6"/>
    <p:sldId id="274" r:id="rId7"/>
    <p:sldId id="273" r:id="rId8"/>
    <p:sldId id="272" r:id="rId9"/>
    <p:sldId id="271" r:id="rId10"/>
    <p:sldId id="267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0094"/>
    <p:restoredTop sz="94737"/>
  </p:normalViewPr>
  <p:slideViewPr>
    <p:cSldViewPr>
      <p:cViewPr varScale="1">
        <p:scale>
          <a:sx n="65" d="100"/>
          <a:sy n="65" d="100"/>
        </p:scale>
        <p:origin x="-1810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/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/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0FDC339-EB5C-4FF2-88E1-3C2026F0CC46}" type="datetimeFigureOut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/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/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A39385D-AB39-4290-9D1A-059582ED24C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4B7B471-91C0-45C5-B426-AC333F125A58}" type="slidenum">
              <a:rPr lang="en-GB" altLang="en-US" smtClean="0">
                <a:cs typeface="Arial" charset="0"/>
              </a:rPr>
              <a:pPr/>
              <a:t>1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42C8AF1-F86B-435D-8BA9-AF64E362866E}" type="slidenum">
              <a:rPr lang="en-GB" altLang="en-US" smtClean="0">
                <a:cs typeface="Arial" charset="0"/>
              </a:rPr>
              <a:pPr/>
              <a:t>10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6B36581-413D-415B-BE7D-A3ADF61FC752}" type="slidenum">
              <a:rPr lang="en-GB" altLang="en-US" smtClean="0">
                <a:cs typeface="Arial" charset="0"/>
              </a:rPr>
              <a:pPr/>
              <a:t>2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4CD6D0D-03AA-4E2E-B803-AD54A3FAB0A9}" type="slidenum">
              <a:rPr lang="en-GB" altLang="en-US" smtClean="0">
                <a:cs typeface="Arial" charset="0"/>
              </a:rPr>
              <a:pPr/>
              <a:t>3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AB7F266-F7CE-4F9B-9049-DF0E49E97E94}" type="slidenum">
              <a:rPr lang="en-GB" altLang="en-US" smtClean="0">
                <a:cs typeface="Arial" charset="0"/>
              </a:rPr>
              <a:pPr/>
              <a:t>4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D308746-61E5-4F69-944E-5680DB8AEC38}" type="slidenum">
              <a:rPr lang="en-GB" altLang="en-US" smtClean="0">
                <a:cs typeface="Arial" charset="0"/>
              </a:rPr>
              <a:pPr/>
              <a:t>5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CA0F396-4B00-4D35-A669-F552AF06D3E8}" type="slidenum">
              <a:rPr lang="en-GB" altLang="en-US" smtClean="0">
                <a:cs typeface="Arial" charset="0"/>
              </a:rPr>
              <a:pPr/>
              <a:t>6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820E49C-F137-4A7F-9D45-85440E8B3D53}" type="slidenum">
              <a:rPr lang="en-GB" altLang="en-US" smtClean="0">
                <a:cs typeface="Arial" charset="0"/>
              </a:rPr>
              <a:pPr/>
              <a:t>7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F96DFC4-408B-423B-98DE-032E421D7C5A}" type="slidenum">
              <a:rPr lang="en-GB" altLang="en-US" smtClean="0">
                <a:cs typeface="Arial" charset="0"/>
              </a:rPr>
              <a:pPr/>
              <a:t>8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D710F24-88D1-4655-83A4-F86D949C985C}" type="slidenum">
              <a:rPr lang="en-GB" altLang="en-US" smtClean="0">
                <a:cs typeface="Arial" charset="0"/>
              </a:rPr>
              <a:pPr/>
              <a:t>9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6B062-9BA3-428A-AD19-25974FDD942B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E056F5-DB1C-445F-B1B4-D8501F54736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2CD589-1597-4F56-9824-50FCC501BBE5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450B6-5818-4C24-A27E-17CA7818048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97B6D-4FD6-43A4-BB02-4ED3B409178C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9FB0B0-9BA8-4DF7-A4E5-C1BA430DAC8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BF7AC9-C740-460A-998F-647AD8DDB3EA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5324C-E266-476D-B195-E8E3C442544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A2F13A-475D-46E6-B20F-9FCAF591A1A7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987DEF-81C5-43FB-817B-E6EE4FEF37B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9B47B9-4FF3-4DA8-AE99-465EF3342AC0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8A3E86-DA8A-49F9-81E2-1ED54225AD6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493FF4-3CDB-4103-8C74-9E33EB01C0B4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9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1DF339-DF86-4976-BFF3-05EDDC90CC2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97A846-E779-4835-A407-3037FA42A2BC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5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8D03CB-7E39-4635-9C27-35ABD9CD3CE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4E239B-9A27-4E1A-84A4-DEC05B188C99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4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680872-5175-4315-86E7-17F1E2A1924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2D0E07-D3C5-4344-925F-8206661A45FC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B0B7D4-634F-4999-A7D3-659AE57BFFF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80B3F7-255B-447D-8ABF-595C09C762F9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E3279-4DA0-4471-BB5E-7095DF55D56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C3B8CB5-0423-48E5-846C-A2C0C5220207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2CA5C1F-879D-4A06-B042-BD6BE36EB72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lpuzzles.com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714375" y="2357438"/>
            <a:ext cx="7772400" cy="1470025"/>
          </a:xfrm>
        </p:spPr>
        <p:txBody>
          <a:bodyPr/>
          <a:lstStyle/>
          <a:p>
            <a:pPr eaLnBrk="1" hangingPunct="1"/>
            <a:r>
              <a:rPr lang="en-GB" altLang="en-US" sz="7200" smtClean="0">
                <a:latin typeface="Comic Sans MS" pitchFamily="66" charset="0"/>
              </a:rPr>
              <a:t>Subject and Object Pronouns</a:t>
            </a:r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2052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214313"/>
            <a:ext cx="32146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I</a:t>
            </a:r>
          </a:p>
        </p:txBody>
      </p:sp>
      <p:sp>
        <p:nvSpPr>
          <p:cNvPr id="1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5929313" y="4357688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Them</a:t>
            </a:r>
          </a:p>
        </p:txBody>
      </p:sp>
      <p:sp>
        <p:nvSpPr>
          <p:cNvPr id="16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357688"/>
            <a:ext cx="32146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Me</a:t>
            </a:r>
          </a:p>
        </p:txBody>
      </p:sp>
      <p:sp>
        <p:nvSpPr>
          <p:cNvPr id="17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5786438" y="214313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You</a:t>
            </a:r>
          </a:p>
        </p:txBody>
      </p:sp>
      <p:sp>
        <p:nvSpPr>
          <p:cNvPr id="9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2928938" y="4357688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She</a:t>
            </a:r>
          </a:p>
        </p:txBody>
      </p:sp>
      <p:sp>
        <p:nvSpPr>
          <p:cNvPr id="10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2786063" y="214313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He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14" grpId="0"/>
      <p:bldP spid="15" grpId="0"/>
      <p:bldP spid="16" grpId="0"/>
      <p:bldP spid="17" grpId="0"/>
      <p:bldP spid="9" grpId="0"/>
      <p:bldP spid="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ctrTitle"/>
          </p:nvPr>
        </p:nvSpPr>
        <p:spPr>
          <a:xfrm>
            <a:off x="0" y="-428625"/>
            <a:ext cx="9144000" cy="300037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For more ESL resources go to:</a:t>
            </a:r>
            <a:br>
              <a:rPr lang="en-GB" altLang="en-US" smtClean="0">
                <a:latin typeface="Comic Sans MS" pitchFamily="66" charset="0"/>
              </a:rPr>
            </a:br>
            <a:r>
              <a:rPr lang="en-GB" altLang="en-US" smtClean="0">
                <a:latin typeface="Comic Sans MS" pitchFamily="66" charset="0"/>
                <a:hlinkClick r:id="rId3"/>
              </a:rPr>
              <a:t>www.eslpuzzles.com</a:t>
            </a:r>
            <a:r>
              <a:rPr lang="en-GB" altLang="en-US" smtClean="0">
                <a:latin typeface="Comic Sans MS" pitchFamily="66" charset="0"/>
              </a:rPr>
              <a:t> </a:t>
            </a:r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1268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logo-2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676275"/>
            <a:ext cx="9144000" cy="618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______ am very happy.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I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4099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______ play football everyday.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we, I, they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5123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______ lives in England.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he, she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6147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______ work in an office.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</a:t>
            </a:r>
            <a:r>
              <a:rPr lang="en-GB" altLang="en-US" sz="2400" dirty="0">
                <a:latin typeface="Comic Sans MS" panose="030F0902030302020204" pitchFamily="66" charset="0"/>
              </a:rPr>
              <a:t>we, I, they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7171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Can you bring ______ a book?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me, us, them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8195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Give ______ the money.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929188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him, her, us, them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9219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Gary lives next door to______.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him, her, them, us, me, you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0243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The train almost hit______.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him, her, us, them, me, you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145</Words>
  <Application>Microsoft Macintosh PowerPoint</Application>
  <PresentationFormat>On-screen Show (4:3)</PresentationFormat>
  <Paragraphs>44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Subject and Object Pronouns</vt:lpstr>
      <vt:lpstr>______ am very happy.</vt:lpstr>
      <vt:lpstr>______ play football everyday.</vt:lpstr>
      <vt:lpstr>______ lives in England.</vt:lpstr>
      <vt:lpstr>______ work in an office.</vt:lpstr>
      <vt:lpstr>Can you bring ______ a book?</vt:lpstr>
      <vt:lpstr>Give ______ the money.</vt:lpstr>
      <vt:lpstr>Gary lives next door to______.</vt:lpstr>
      <vt:lpstr>The train almost hit______.</vt:lpstr>
      <vt:lpstr>For more ESL resources go to: www.eslpuzzles.com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Subject and Object Pronouns</dc:title>
  <dc:creator>ESL Puzzles</dc:creator>
  <cp:lastModifiedBy>Richard</cp:lastModifiedBy>
  <cp:revision>16</cp:revision>
  <dcterms:created xsi:type="dcterms:W3CDTF">2020-03-09T01:59:01Z</dcterms:created>
  <dcterms:modified xsi:type="dcterms:W3CDTF">2020-03-22T03:10:28Z</dcterms:modified>
</cp:coreProperties>
</file>